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37" autoAdjust="0"/>
  </p:normalViewPr>
  <p:slideViewPr>
    <p:cSldViewPr>
      <p:cViewPr>
        <p:scale>
          <a:sx n="80" d="100"/>
          <a:sy n="80" d="100"/>
        </p:scale>
        <p:origin x="-108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1602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1218</Words>
  <Application>Microsoft Office PowerPoint</Application>
  <PresentationFormat>On-screen Show (16:9)</PresentationFormat>
  <Paragraphs>164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Всемирная неделя правильного использования антибиотиков (WAAW) 2017 г.   Предотвратить любую инфекцию –  значит избежать лечения антибиотиками  Сыграйте свою роль в борьбе с устойчивостью к антибиотикам!</vt:lpstr>
      <vt:lpstr>PowerPoint Presentation</vt:lpstr>
      <vt:lpstr>Создание импульса для борьбы с УПП</vt:lpstr>
      <vt:lpstr>Противодействие УПП является главным приоритетом</vt:lpstr>
      <vt:lpstr>УПП влияет на выполнение повестки дня по достижению целей в области устойчивого развития (ЦУР)</vt:lpstr>
      <vt:lpstr>УПП и ПКИ</vt:lpstr>
      <vt:lpstr>Почему меры ПКИ в здравоохранении – действенное средство для борьбы с УПП?</vt:lpstr>
      <vt:lpstr>В глобальном масштабе до 10% госпитализированных пациентов приобретают как минимум одну инфекцию, связанную с оказанием медицинской помощи (ИСМП)</vt:lpstr>
      <vt:lpstr>Предотвратить любую инфекцию – значит избежать лечения антибиотиками</vt:lpstr>
      <vt:lpstr>PowerPoint Presentation</vt:lpstr>
      <vt:lpstr>ПКИ вносит свой вклад в достижение следующих приоритетных целей в отношении здоровья </vt:lpstr>
      <vt:lpstr>WAAW 2017 – План для Европы </vt:lpstr>
      <vt:lpstr>WAAW 2017 – План для Европы</vt:lpstr>
      <vt:lpstr>Работники здравоохранения:  Наша первая линия защиты</vt:lpstr>
      <vt:lpstr>Сыграйте свою роль в борьбе с устойчивостью к антибиотикам!</vt:lpstr>
      <vt:lpstr>Что могут сделать работники здравоохранения?</vt:lpstr>
      <vt:lpstr>Что могут сделать организаторы мероприятий по ПКИ?</vt:lpstr>
      <vt:lpstr>Что могут сделать руководители учреждений здравоохранения?</vt:lpstr>
      <vt:lpstr>Что могут сделать политики?</vt:lpstr>
      <vt:lpstr>Истории, рассказанные работниками здравоохранения и другими</vt:lpstr>
      <vt:lpstr>PowerPoint Presentation</vt:lpstr>
      <vt:lpstr>Сдерживание УПП требует участия всех секторов</vt:lpstr>
      <vt:lpstr>Выпуск 3-го ежегодного доклада CAESAR – 15 ноября</vt:lpstr>
      <vt:lpstr>Прогресс, достигнутый странами, входящими в сеть CAESAR</vt:lpstr>
      <vt:lpstr>Кампании в странах, проведенные при финансовой поддержке ВОЗ</vt:lpstr>
      <vt:lpstr>Дополнительные материалы на www.who.int </vt:lpstr>
      <vt:lpstr>PowerPoint Presentation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SALVI, Cristiana;DI TANNO, Nicoletta</dc:creator>
  <cp:lastModifiedBy>LO FO WONG, Danilo</cp:lastModifiedBy>
  <cp:revision>214</cp:revision>
  <dcterms:created xsi:type="dcterms:W3CDTF">2016-07-06T13:14:59Z</dcterms:created>
  <dcterms:modified xsi:type="dcterms:W3CDTF">2017-11-11T23:32:50Z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1559280688</vt:i4>
  </property>
  <property fmtid="{D5CDD505-2E9C-101B-9397-08002B2CF9AE}" pid="3" name="_NewReviewCycle">
    <vt:lpwstr/>
  </property>
  <property fmtid="{D5CDD505-2E9C-101B-9397-08002B2CF9AE}" pid="4" name="_EmailSubject">
    <vt:lpwstr>Russian versions: FINAL - WHO/Europe's and global materials for World Antibiotic Awareness Week (WAAW) 2017</vt:lpwstr>
  </property>
  <property fmtid="{D5CDD505-2E9C-101B-9397-08002B2CF9AE}" pid="5" name="_AuthorEmail">
    <vt:lpwstr>lofowongd@who.int</vt:lpwstr>
  </property>
  <property fmtid="{D5CDD505-2E9C-101B-9397-08002B2CF9AE}" pid="6" name="_AuthorEmailDisplayName">
    <vt:lpwstr>LO FO WONG, Danilo</vt:lpwstr>
  </property>
  <property fmtid="{D5CDD505-2E9C-101B-9397-08002B2CF9AE}" pid="7" name="_PreviousAdHocReviewCycleID">
    <vt:i4>-1060159779</vt:i4>
  </property>
</Properties>
</file>