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07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54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48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7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4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02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51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905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07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3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01FC7-63EC-4A66-B943-16FEBA8D4635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774AE-E3DF-401C-B2AC-0D3DED594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2" y="407281"/>
            <a:ext cx="10248182" cy="71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52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2438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23" y="190500"/>
            <a:ext cx="6745855" cy="666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839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60" y="0"/>
            <a:ext cx="94372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2315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573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619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525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3155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48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2603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8346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Onko Onko</cp:lastModifiedBy>
  <cp:revision>1</cp:revision>
  <dcterms:created xsi:type="dcterms:W3CDTF">2019-11-15T05:32:19Z</dcterms:created>
  <dcterms:modified xsi:type="dcterms:W3CDTF">2019-11-15T06:09:42Z</dcterms:modified>
</cp:coreProperties>
</file>