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9"/>
  </p:notesMasterIdLst>
  <p:sldIdLst>
    <p:sldId id="291" r:id="rId2"/>
    <p:sldId id="290" r:id="rId3"/>
    <p:sldId id="288" r:id="rId4"/>
    <p:sldId id="289" r:id="rId5"/>
    <p:sldId id="287" r:id="rId6"/>
    <p:sldId id="280" r:id="rId7"/>
    <p:sldId id="28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9A5D7-E8C8-4712-AED9-20B3697EE453}" type="datetimeFigureOut">
              <a:rPr lang="ru-RU" smtClean="0"/>
              <a:pPr/>
              <a:t>21.11.2025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87029-DEBD-4C5B-B6A9-FD44AD6274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69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B9069F-C43F-45D7-B2D0-3F40E2090EE9}" type="datetimeFigureOut">
              <a:rPr lang="ru-RU" smtClean="0"/>
              <a:pPr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C21F9A0-CF88-49CA-A91C-3013B0991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2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069F-C43F-45D7-B2D0-3F40E2090EE9}" type="datetimeFigureOut">
              <a:rPr lang="ru-RU" smtClean="0"/>
              <a:pPr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F9A0-CF88-49CA-A91C-3013B0991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2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B9069F-C43F-45D7-B2D0-3F40E2090EE9}" type="datetimeFigureOut">
              <a:rPr lang="ru-RU" smtClean="0"/>
              <a:pPr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C21F9A0-CF88-49CA-A91C-3013B0991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79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069F-C43F-45D7-B2D0-3F40E2090EE9}" type="datetimeFigureOut">
              <a:rPr lang="ru-RU" smtClean="0"/>
              <a:pPr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F9A0-CF88-49CA-A91C-3013B0991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07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B9069F-C43F-45D7-B2D0-3F40E2090EE9}" type="datetimeFigureOut">
              <a:rPr lang="ru-RU" smtClean="0"/>
              <a:pPr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C21F9A0-CF88-49CA-A91C-3013B0991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52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069F-C43F-45D7-B2D0-3F40E2090EE9}" type="datetimeFigureOut">
              <a:rPr lang="ru-RU" smtClean="0"/>
              <a:pPr/>
              <a:t>21.11.2025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F9A0-CF88-49CA-A91C-3013B0991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663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069F-C43F-45D7-B2D0-3F40E2090EE9}" type="datetimeFigureOut">
              <a:rPr lang="ru-RU" smtClean="0"/>
              <a:pPr/>
              <a:t>21.11.2025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F9A0-CF88-49CA-A91C-3013B0991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03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069F-C43F-45D7-B2D0-3F40E2090EE9}" type="datetimeFigureOut">
              <a:rPr lang="ru-RU" smtClean="0"/>
              <a:pPr/>
              <a:t>21.11.2025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F9A0-CF88-49CA-A91C-3013B0991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2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069F-C43F-45D7-B2D0-3F40E2090EE9}" type="datetimeFigureOut">
              <a:rPr lang="ru-RU" smtClean="0"/>
              <a:pPr/>
              <a:t>21.11.2025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F9A0-CF88-49CA-A91C-3013B0991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95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B9069F-C43F-45D7-B2D0-3F40E2090EE9}" type="datetimeFigureOut">
              <a:rPr lang="ru-RU" smtClean="0"/>
              <a:pPr/>
              <a:t>21.11.2025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C21F9A0-CF88-49CA-A91C-3013B0991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20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069F-C43F-45D7-B2D0-3F40E2090EE9}" type="datetimeFigureOut">
              <a:rPr lang="ru-RU" smtClean="0"/>
              <a:pPr/>
              <a:t>21.11.2025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1F9A0-CF88-49CA-A91C-3013B0991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5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5B9069F-C43F-45D7-B2D0-3F40E2090EE9}" type="datetimeFigureOut">
              <a:rPr lang="ru-RU" smtClean="0"/>
              <a:pPr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C21F9A0-CF88-49CA-A91C-3013B09911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129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23D8C-B06C-58C8-6B06-4F47AFB35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80798B7-53F6-475C-9CB3-2A6C23471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65" y="1893650"/>
            <a:ext cx="8784976" cy="3070700"/>
          </a:xfrm>
        </p:spPr>
        <p:txBody>
          <a:bodyPr>
            <a:noAutofit/>
          </a:bodyPr>
          <a:lstStyle/>
          <a:p>
            <a:pPr algn="ctr"/>
            <a:b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получить медпомощь в рамках ОСМС в 2026 году.</a:t>
            </a:r>
            <a:br>
              <a:rPr lang="ru-RU" sz="40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Все, что важно знать каждому.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2A67924-E21B-5C28-243F-3A4FE6FAF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031" y="699866"/>
            <a:ext cx="7989752" cy="598671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Памятка для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72034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8D50E-F481-E8C8-A1C8-655C6865A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7C7A08-35CE-0122-8F0F-78B5E6060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0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EAC38-04E6-8E61-5823-CF0862076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B1FDE3-D9B3-39F2-BF8B-56E22D688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39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3ECFF-EE7D-5FB0-3E5B-C5C4490F2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A02528-8A84-B30D-C24B-FF5A7D118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7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4F015-5DB7-17FF-3367-233F92B0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BFC432-8036-554E-63ED-0E5F1A2FD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5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C3035A-116B-C27C-A6FB-353127F12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973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828836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1177</TotalTime>
  <Words>44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Corbel</vt:lpstr>
      <vt:lpstr>Gill Sans MT</vt:lpstr>
      <vt:lpstr>Times New Roman</vt:lpstr>
      <vt:lpstr>Wingdings 2</vt:lpstr>
      <vt:lpstr>Дивиденд</vt:lpstr>
      <vt:lpstr>                  Как получить медпомощь в рамках ОСМС в 2026 году.  Все, что важно знать каждому.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nurpeisova_a</dc:creator>
  <cp:lastModifiedBy>Бюро госпитализация Павлодар</cp:lastModifiedBy>
  <cp:revision>105</cp:revision>
  <dcterms:created xsi:type="dcterms:W3CDTF">2021-02-10T13:04:18Z</dcterms:created>
  <dcterms:modified xsi:type="dcterms:W3CDTF">2025-11-21T06:13:08Z</dcterms:modified>
</cp:coreProperties>
</file>