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14400"/>
            <a:ext cx="9144000" cy="14478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Статистические показатели</a:t>
            </a:r>
            <a:b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за 2018 </a:t>
            </a: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год </a:t>
            </a: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Павлодарский городской центр реабилитации детей» </a:t>
            </a:r>
            <a:endParaRPr lang="ru-RU" sz="3600" dirty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04800" y="2362201"/>
            <a:ext cx="3962400" cy="399272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Количество </a:t>
            </a: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детей получивших реабилитационную </a:t>
            </a: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помощь </a:t>
            </a:r>
          </a:p>
          <a:p>
            <a:pPr algn="ctr">
              <a:buNone/>
            </a:pPr>
            <a:endParaRPr lang="ru-RU" sz="3600" dirty="0" smtClean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в 2018 году - 7053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724400" y="2362199"/>
            <a:ext cx="4191000" cy="399272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Дети с ограниченными </a:t>
            </a: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возможностями, получившие весь комплекс </a:t>
            </a: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восстановительного </a:t>
            </a: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лечения: 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2018 год – 251</a:t>
            </a:r>
          </a:p>
          <a:p>
            <a:pPr algn="ctr">
              <a:buNone/>
            </a:pP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2017 </a:t>
            </a: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год – </a:t>
            </a: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195 </a:t>
            </a:r>
          </a:p>
          <a:p>
            <a:pPr algn="ctr">
              <a:buNone/>
            </a:pP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2016 </a:t>
            </a: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год – 182</a:t>
            </a:r>
            <a:endParaRPr lang="ru-RU" sz="3000" dirty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9812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Статистические показатели</a:t>
            </a:r>
            <a:b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за 2018 год </a:t>
            </a:r>
            <a:b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«Павлодарский городской центр </a:t>
            </a: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реабилитации </a:t>
            </a:r>
            <a:r>
              <a:rPr lang="ru-RU" sz="36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детей»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438399"/>
            <a:ext cx="4038600" cy="391652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Объём </a:t>
            </a:r>
            <a:endParaRPr lang="ru-RU" sz="3000" dirty="0" smtClean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государственного </a:t>
            </a: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заказа Центра </a:t>
            </a:r>
            <a:endParaRPr lang="ru-RU" sz="3000" dirty="0" smtClean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в </a:t>
            </a:r>
            <a:r>
              <a:rPr lang="ru-RU" sz="3000" b="1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2018</a:t>
            </a: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 году </a:t>
            </a:r>
          </a:p>
          <a:p>
            <a:pPr algn="ctr">
              <a:buNone/>
            </a:pP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составил </a:t>
            </a:r>
          </a:p>
          <a:p>
            <a:pPr algn="ctr">
              <a:buNone/>
            </a:pPr>
            <a:r>
              <a:rPr lang="ru-RU" sz="3000" b="1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61228,8</a:t>
            </a: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0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тыс.тенге, </a:t>
            </a:r>
            <a:endParaRPr lang="ru-RU" sz="3000" b="1" dirty="0" smtClean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b="1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выполнение </a:t>
            </a:r>
            <a:r>
              <a:rPr lang="ru-RU" sz="3000" b="1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100%</a:t>
            </a:r>
            <a:endParaRPr lang="ru-RU" sz="3000" b="1" dirty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4038600" cy="391652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9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Рост </a:t>
            </a:r>
            <a:endParaRPr lang="ru-RU" sz="3900" dirty="0" smtClean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9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реабилитационных процедур </a:t>
            </a:r>
          </a:p>
          <a:p>
            <a:pPr algn="ctr">
              <a:buNone/>
            </a:pPr>
            <a:r>
              <a:rPr lang="ru-RU" sz="39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за </a:t>
            </a:r>
            <a:r>
              <a:rPr lang="ru-RU" sz="39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последние </a:t>
            </a:r>
            <a:endParaRPr lang="ru-RU" sz="3900" dirty="0" smtClean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900" b="1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3 </a:t>
            </a:r>
            <a:r>
              <a:rPr lang="ru-RU" sz="39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года (</a:t>
            </a:r>
            <a:r>
              <a:rPr lang="ru-RU" sz="39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2016-2018 </a:t>
            </a:r>
            <a:r>
              <a:rPr lang="ru-RU" sz="39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годы): </a:t>
            </a:r>
            <a:endParaRPr lang="ru-RU" sz="3900" dirty="0" smtClean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endParaRPr lang="ru-RU" sz="3000" dirty="0" smtClean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endParaRPr lang="ru-RU" sz="3000" dirty="0" smtClean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endParaRPr lang="ru-RU" sz="3000" dirty="0" smtClean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600" b="1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116080 </a:t>
            </a:r>
            <a:r>
              <a:rPr lang="ru-RU" sz="3900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            </a:t>
            </a:r>
            <a:r>
              <a:rPr lang="ru-RU" sz="4600" b="1" dirty="0" smtClean="0">
                <a:solidFill>
                  <a:srgbClr val="0066FF"/>
                </a:solidFill>
                <a:latin typeface="Monotype Corsiva" pitchFamily="66" charset="0"/>
                <a:cs typeface="Times New Roman" pitchFamily="18" charset="0"/>
              </a:rPr>
              <a:t>132016</a:t>
            </a:r>
            <a:endParaRPr lang="ru-RU" sz="4600" b="1" dirty="0">
              <a:solidFill>
                <a:srgbClr val="0066FF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324600" y="5867400"/>
            <a:ext cx="685800" cy="2286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64</Words>
  <PresentationFormat>Экран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Статистические показатели за 2018 год  «Павлодарский городской центр реабилитации детей» </vt:lpstr>
      <vt:lpstr>Статистические показатели за 2018 год  «Павлодарский городской центр  реабилитации детей»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статистические показатели за 2018 год  «Павлодарский городской центр реабилитации детей» </dc:title>
  <cp:lastModifiedBy>Старшая медсестра</cp:lastModifiedBy>
  <cp:revision>11</cp:revision>
  <dcterms:modified xsi:type="dcterms:W3CDTF">2019-03-13T11:44:09Z</dcterms:modified>
</cp:coreProperties>
</file>